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1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B34A3-D4F6-8D44-BBD9-1F98CD898228}" type="datetimeFigureOut">
              <a:rPr lang="en-US" smtClean="0"/>
              <a:t>11/5/14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45D7-F724-3E48-88FA-FF6E3ECBE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263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B34A3-D4F6-8D44-BBD9-1F98CD898228}" type="datetimeFigureOut">
              <a:rPr lang="en-US" smtClean="0"/>
              <a:t>11/5/14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45D7-F724-3E48-88FA-FF6E3ECBE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594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B34A3-D4F6-8D44-BBD9-1F98CD898228}" type="datetimeFigureOut">
              <a:rPr lang="en-US" smtClean="0"/>
              <a:t>11/5/14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45D7-F724-3E48-88FA-FF6E3ECBE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574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B34A3-D4F6-8D44-BBD9-1F98CD898228}" type="datetimeFigureOut">
              <a:rPr lang="en-US" smtClean="0"/>
              <a:t>11/5/14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45D7-F724-3E48-88FA-FF6E3ECBE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164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B34A3-D4F6-8D44-BBD9-1F98CD898228}" type="datetimeFigureOut">
              <a:rPr lang="en-US" smtClean="0"/>
              <a:t>11/5/14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45D7-F724-3E48-88FA-FF6E3ECBE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605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B34A3-D4F6-8D44-BBD9-1F98CD898228}" type="datetimeFigureOut">
              <a:rPr lang="en-US" smtClean="0"/>
              <a:t>11/5/14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45D7-F724-3E48-88FA-FF6E3ECBE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485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B34A3-D4F6-8D44-BBD9-1F98CD898228}" type="datetimeFigureOut">
              <a:rPr lang="en-US" smtClean="0"/>
              <a:t>11/5/14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45D7-F724-3E48-88FA-FF6E3ECBE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655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B34A3-D4F6-8D44-BBD9-1F98CD898228}" type="datetimeFigureOut">
              <a:rPr lang="en-US" smtClean="0"/>
              <a:t>11/5/14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45D7-F724-3E48-88FA-FF6E3ECBE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776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B34A3-D4F6-8D44-BBD9-1F98CD898228}" type="datetimeFigureOut">
              <a:rPr lang="en-US" smtClean="0"/>
              <a:t>11/5/14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45D7-F724-3E48-88FA-FF6E3ECBE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947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B34A3-D4F6-8D44-BBD9-1F98CD898228}" type="datetimeFigureOut">
              <a:rPr lang="en-US" smtClean="0"/>
              <a:t>11/5/14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45D7-F724-3E48-88FA-FF6E3ECBE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033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B34A3-D4F6-8D44-BBD9-1F98CD898228}" type="datetimeFigureOut">
              <a:rPr lang="en-US" smtClean="0"/>
              <a:t>11/5/14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45D7-F724-3E48-88FA-FF6E3ECBE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328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B34A3-D4F6-8D44-BBD9-1F98CD898228}" type="datetimeFigureOut">
              <a:rPr lang="en-US" smtClean="0"/>
              <a:t>11/5/14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045D7-F724-3E48-88FA-FF6E3ECBE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943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Depth paper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754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Writing in section comparing 3 technologies continues</a:t>
            </a:r>
          </a:p>
          <a:p>
            <a:r>
              <a:rPr lang="en-US" dirty="0" smtClean="0"/>
              <a:t>Updated, accurate geometry descriptions added</a:t>
            </a:r>
            <a:endParaRPr lang="en-US" dirty="0"/>
          </a:p>
          <a:p>
            <a:r>
              <a:rPr lang="en-US" dirty="0" smtClean="0"/>
              <a:t>Comparison of neutron rates added</a:t>
            </a:r>
          </a:p>
          <a:p>
            <a:r>
              <a:rPr lang="en-US" dirty="0" smtClean="0"/>
              <a:t>Comparison of NR rates updated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466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To-do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Finish sections on NR</a:t>
            </a:r>
          </a:p>
          <a:p>
            <a:pPr lvl="1"/>
            <a:r>
              <a:rPr lang="en-US" dirty="0" smtClean="0"/>
              <a:t>Definitions and cuts – there but needs to be cleaned up</a:t>
            </a:r>
          </a:p>
          <a:p>
            <a:pPr lvl="1"/>
            <a:r>
              <a:rPr lang="en-US" dirty="0" smtClean="0"/>
              <a:t>Explain results with detector-specific issues</a:t>
            </a:r>
          </a:p>
          <a:p>
            <a:r>
              <a:rPr lang="en-US" dirty="0" smtClean="0"/>
              <a:t>Resolve issue with </a:t>
            </a:r>
            <a:r>
              <a:rPr lang="en-US" dirty="0" err="1" smtClean="0"/>
              <a:t>LAr</a:t>
            </a:r>
            <a:r>
              <a:rPr lang="en-US" dirty="0" smtClean="0"/>
              <a:t> and singles/multiples</a:t>
            </a:r>
          </a:p>
          <a:p>
            <a:pPr lvl="1"/>
            <a:r>
              <a:rPr lang="en-US" dirty="0" smtClean="0"/>
              <a:t>???</a:t>
            </a:r>
          </a:p>
          <a:p>
            <a:r>
              <a:rPr lang="en-US" dirty="0"/>
              <a:t>G</a:t>
            </a:r>
            <a:r>
              <a:rPr lang="en-US" dirty="0" smtClean="0"/>
              <a:t>roup editing  as paper as a whole comes to completion</a:t>
            </a:r>
          </a:p>
          <a:p>
            <a:pPr lvl="1"/>
            <a:r>
              <a:rPr lang="en-US" dirty="0" smtClean="0"/>
              <a:t>Any outstanding issues with rest of paper?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153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81</Words>
  <Application>Microsoft Macintosh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Depth paper update</vt:lpstr>
      <vt:lpstr>progress</vt:lpstr>
      <vt:lpstr>To-do</vt:lpstr>
    </vt:vector>
  </TitlesOfParts>
  <Company>University of Evansville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Depth paper update</dc:title>
  <dc:creator>Angela Reisetter</dc:creator>
  <cp:lastModifiedBy>Priscilla Cushman</cp:lastModifiedBy>
  <cp:revision>1</cp:revision>
  <dcterms:created xsi:type="dcterms:W3CDTF">2014-11-05T14:05:44Z</dcterms:created>
  <dcterms:modified xsi:type="dcterms:W3CDTF">2014-11-05T15:03:54Z</dcterms:modified>
</cp:coreProperties>
</file>