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E2ADE-FCB8-384D-B5B9-BB3C7CBA0606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1E64-27FC-7441-A293-E5E2E3BD1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360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35191-BE7F-0644-83D1-1BAEDA66895D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14F36-A484-8A4F-9228-5A003F2B4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373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AB69-6E86-5148-9708-B0AB2E08D940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3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C871-65A6-D24F-8CD2-8DAABC5AF561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7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9E6F-9BAC-074B-AE58-5ACE06744199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7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C224-4AF1-0B4B-A783-DFF8069EF9A3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4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62FD-7E61-A14C-ABE9-50F3FC97CF2A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5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E66-35CD-EF41-A0AF-948A45B4C316}" type="datetime1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D636-DF34-D946-B575-6C1B4F38132D}" type="datetime1">
              <a:rPr lang="en-US" smtClean="0"/>
              <a:t>9/26/13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3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35BC-D567-8B4F-8AA3-21C24530980F}" type="datetime1">
              <a:rPr lang="en-US" smtClean="0"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2657-647E-744C-95E5-FBDCED99C5AE}" type="datetime1">
              <a:rPr lang="en-US" smtClean="0"/>
              <a:t>9/26/13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1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23AE-CAC9-AB44-893E-CD015A51FA0E}" type="datetime1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901BE-C6E4-1047-9A13-5CAB4304671A}" type="datetime1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9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A96B1-1766-814C-909E-ABA570278490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FF6CD-0142-3E45-88CE-31886AD7F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2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zzz.physics.umn.edu/lowrad/nmm/lrtproceeding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Neutron Benchmarking Working Group: Coincident Timing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aseline="30000" dirty="0" smtClean="0"/>
              <a:t>1</a:t>
            </a:r>
            <a:r>
              <a:rPr lang="en-US" dirty="0" smtClean="0"/>
              <a:t>A.N. Villano, </a:t>
            </a:r>
            <a:r>
              <a:rPr lang="en-US" baseline="30000" dirty="0" smtClean="0"/>
              <a:t>2</a:t>
            </a:r>
            <a:r>
              <a:rPr lang="en-US" dirty="0" smtClean="0"/>
              <a:t>Ray Bunker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University of Minnesota</a:t>
            </a:r>
          </a:p>
          <a:p>
            <a:r>
              <a:rPr lang="en-US" baseline="30000" dirty="0" smtClean="0"/>
              <a:t>2</a:t>
            </a:r>
            <a:r>
              <a:rPr lang="en-US" dirty="0" smtClean="0"/>
              <a:t>Syracuse University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D3FB-222D-7040-820E-65AE279F77C0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5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Logistics</a:t>
            </a:r>
            <a:endParaRPr lang="en-US" dirty="0"/>
          </a:p>
        </p:txBody>
      </p:sp>
      <p:pic>
        <p:nvPicPr>
          <p:cNvPr id="4" name="Picture 3" descr="vetosig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59" y="3503985"/>
            <a:ext cx="4695041" cy="2770074"/>
          </a:xfrm>
          <a:prstGeom prst="rect">
            <a:avLst/>
          </a:prstGeom>
        </p:spPr>
      </p:pic>
      <p:pic>
        <p:nvPicPr>
          <p:cNvPr id="5" name="Picture 4" descr="nmmsigs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9"/>
            <a:ext cx="4536089" cy="26393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79115" y="1447875"/>
            <a:ext cx="72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NMM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  <a:endCxn id="5" idx="3"/>
          </p:cNvCxnSpPr>
          <p:nvPr/>
        </p:nvCxnSpPr>
        <p:spPr>
          <a:xfrm flipH="1">
            <a:off x="4536089" y="1632541"/>
            <a:ext cx="543026" cy="1104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12030" y="5019247"/>
            <a:ext cx="138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Soudan Veto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3"/>
            <a:endCxn id="4" idx="1"/>
          </p:cNvCxnSpPr>
          <p:nvPr/>
        </p:nvCxnSpPr>
        <p:spPr>
          <a:xfrm flipV="1">
            <a:off x="2895943" y="4889022"/>
            <a:ext cx="1095816" cy="3148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76984" y="1860172"/>
            <a:ext cx="3409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Software/hardware upgrades completed spring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NMM full timing readout into its data stream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DAQ code maintained in GIT repository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2FE0-F0B1-FD49-ACD4-BCC645B7D1B9}" type="datetime1">
              <a:rPr lang="en-US" smtClean="0"/>
              <a:t>9/26/13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0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Coincident </a:t>
            </a:r>
            <a:r>
              <a:rPr lang="en-US" dirty="0" err="1" smtClean="0"/>
              <a:t>Muon</a:t>
            </a:r>
            <a:r>
              <a:rPr lang="en-US" dirty="0" smtClean="0"/>
              <a:t> Runs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C224-4AF1-0B4B-A783-DFF8069EF9A3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zoomed_timefrom_shifted_muons_0724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78" y="1417638"/>
            <a:ext cx="4843720" cy="34806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61364" y="1738595"/>
            <a:ext cx="382543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See clear veto-</a:t>
            </a:r>
            <a:r>
              <a:rPr lang="en-US" dirty="0" err="1" smtClean="0"/>
              <a:t>nmm</a:t>
            </a:r>
            <a:r>
              <a:rPr lang="en-US" dirty="0" smtClean="0"/>
              <a:t> coincident peak during </a:t>
            </a:r>
            <a:r>
              <a:rPr lang="en-US" dirty="0" err="1" smtClean="0"/>
              <a:t>muon</a:t>
            </a:r>
            <a:r>
              <a:rPr lang="en-US" dirty="0" smtClean="0"/>
              <a:t> running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+/- 2 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dirty="0" err="1" smtClean="0"/>
              <a:t>s</a:t>
            </a:r>
            <a:r>
              <a:rPr lang="en-US" dirty="0" smtClean="0"/>
              <a:t> resolution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About the right number of coincident triggers ~ 300 triggers per 6 hour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4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See details of setup in the LRT 2013 proceedings: </a:t>
            </a:r>
            <a:r>
              <a:rPr lang="en-US" dirty="0" smtClean="0">
                <a:hlinkClick r:id="rId2"/>
              </a:rPr>
              <a:t>https://zzz.physics.umn.edu/lowrad/nmm/lrtproceedings</a:t>
            </a:r>
            <a:endParaRPr lang="en-US" dirty="0" smtClean="0"/>
          </a:p>
          <a:p>
            <a:r>
              <a:rPr lang="en-US" dirty="0" smtClean="0"/>
              <a:t>Currently running 1-month-long fast-neutron coincident search</a:t>
            </a:r>
          </a:p>
          <a:p>
            <a:r>
              <a:rPr lang="en-US" dirty="0" smtClean="0"/>
              <a:t>Oct 5. have a workshop for analyzers of coincident data</a:t>
            </a:r>
          </a:p>
          <a:p>
            <a:r>
              <a:rPr lang="en-US" dirty="0" smtClean="0"/>
              <a:t>More analyzers welcome, contact Anthony, Ray, </a:t>
            </a:r>
            <a:r>
              <a:rPr lang="en-US" dirty="0" err="1" smtClean="0"/>
              <a:t>Prisca</a:t>
            </a:r>
            <a:r>
              <a:rPr lang="en-US" dirty="0" smtClean="0"/>
              <a:t> if you have an interested student, </a:t>
            </a:r>
            <a:r>
              <a:rPr lang="en-US" b="1" dirty="0" smtClean="0"/>
              <a:t>there is a lot of data to go through that all has interesting/useful aspects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C224-4AF1-0B4B-A783-DFF8069EF9A3}" type="datetime1">
              <a:rPr lang="en-US" smtClean="0"/>
              <a:t>9/26/13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F6CD-0142-3E45-88CE-31886AD7F2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1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163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Neutron Benchmarking Working Group: Coincident Timing</vt:lpstr>
      <vt:lpstr>Timing Logistics</vt:lpstr>
      <vt:lpstr>Coincident Muon Runs</vt:lpstr>
      <vt:lpstr>Further Work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Neutron Benchmarking Working Group: Coincident Timing</dc:title>
  <dc:creator>Anthony Villano</dc:creator>
  <cp:lastModifiedBy>Anthony Villano</cp:lastModifiedBy>
  <cp:revision>9</cp:revision>
  <dcterms:created xsi:type="dcterms:W3CDTF">2013-09-26T13:23:41Z</dcterms:created>
  <dcterms:modified xsi:type="dcterms:W3CDTF">2013-09-26T13:40:03Z</dcterms:modified>
</cp:coreProperties>
</file>